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68" r:id="rId3"/>
    <p:sldId id="273" r:id="rId4"/>
    <p:sldId id="275" r:id="rId5"/>
    <p:sldId id="258" r:id="rId6"/>
    <p:sldId id="259" r:id="rId7"/>
    <p:sldId id="261" r:id="rId8"/>
    <p:sldId id="285" r:id="rId9"/>
    <p:sldId id="269" r:id="rId10"/>
    <p:sldId id="27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3E4"/>
    <a:srgbClr val="078EE9"/>
    <a:srgbClr val="039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B096-06AF-49CC-B4D9-7E28055F44D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63E7C-4703-480A-8A6C-8CF3231B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1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3E7C-4703-480A-8A6C-8CF3231BE7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3E73-9903-440B-87C4-18090F4C44B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B56F-C42F-4000-BA4E-CA8523C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136" cy="68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70" y="1524000"/>
            <a:ext cx="4800600" cy="26670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Part B</a:t>
            </a:r>
            <a:br>
              <a:rPr lang="en-US" sz="2700" dirty="0" smtClean="0"/>
            </a:br>
            <a:r>
              <a:rPr lang="en-US" dirty="0" smtClean="0"/>
              <a:t>Computer Storage</a:t>
            </a:r>
          </a:p>
          <a:p>
            <a:endParaRPr lang="en-US" dirty="0"/>
          </a:p>
          <a:p>
            <a:r>
              <a:rPr lang="en-US" sz="2000" dirty="0" smtClean="0">
                <a:latin typeface="Lucida Calligraphy" pitchFamily="66" charset="0"/>
              </a:rPr>
              <a:t>Computer </a:t>
            </a:r>
            <a:r>
              <a:rPr lang="en-US" sz="2000" dirty="0" smtClean="0">
                <a:latin typeface="Lucida Calligraphy" pitchFamily="66" charset="0"/>
              </a:rPr>
              <a:t>Applications </a:t>
            </a:r>
            <a:endParaRPr lang="en-US" sz="2000" dirty="0" smtClean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Optical Storage Devices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98249"/>
              </p:ext>
            </p:extLst>
          </p:nvPr>
        </p:nvGraphicFramePr>
        <p:xfrm>
          <a:off x="457200" y="135128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8956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 Capacity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to store music, software, and 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 Megabytes  up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</a:t>
                      </a:r>
                    </a:p>
                    <a:p>
                      <a:r>
                        <a:rPr lang="en-US" dirty="0" smtClean="0"/>
                        <a:t>1 Gigabyte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store videos and photos; allows for better graphics and greater resolution photos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 Sided:</a:t>
                      </a:r>
                    </a:p>
                    <a:p>
                      <a:r>
                        <a:rPr lang="en-US" dirty="0" smtClean="0"/>
                        <a:t>4.7 Gigabytes</a:t>
                      </a:r>
                    </a:p>
                    <a:p>
                      <a:r>
                        <a:rPr lang="en-US" dirty="0" smtClean="0"/>
                        <a:t>Multi-layer DVDs like Blue-ray:</a:t>
                      </a:r>
                    </a:p>
                    <a:p>
                      <a:r>
                        <a:rPr lang="en-US" dirty="0" smtClean="0"/>
                        <a:t>Up to 500 Gigabytes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CD-ROM, DVD-ROM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Read</a:t>
                      </a:r>
                      <a:r>
                        <a:rPr lang="en-US" b="1" baseline="0" dirty="0" smtClean="0"/>
                        <a:t> Only</a:t>
                      </a:r>
                      <a:r>
                        <a:rPr lang="en-US" baseline="0" dirty="0" smtClean="0"/>
                        <a:t>; can never save to this CD or DVD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CD-R, DVD-R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Burn</a:t>
                      </a:r>
                      <a:r>
                        <a:rPr lang="en-US" b="1" baseline="0" dirty="0" smtClean="0"/>
                        <a:t> to once</a:t>
                      </a:r>
                      <a:r>
                        <a:rPr lang="en-US" baseline="0" dirty="0" smtClean="0"/>
                        <a:t>; thereafter read-only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CD-RW, DVD-RW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Burn to many times until the CD is full</a:t>
                      </a:r>
                      <a:r>
                        <a:rPr lang="en-US" dirty="0" smtClean="0"/>
                        <a:t>; you can reformat,  erase and</a:t>
                      </a:r>
                      <a:r>
                        <a:rPr lang="en-US" baseline="0" dirty="0" smtClean="0"/>
                        <a:t> rewrite to them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8600"/>
            <a:ext cx="2590800" cy="20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1" y="228600"/>
            <a:ext cx="5715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8691"/>
            <a:ext cx="8229600" cy="43208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he place in the computer where data is held while it is not needed for processing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u="sng" dirty="0" smtClean="0">
                <a:solidFill>
                  <a:schemeClr val="bg1"/>
                </a:solidFill>
              </a:rPr>
              <a:t>storage device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device used to record (store)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The most popular storage devices today are USB drives, internal and external hard disks, CDs and DVDs, and cloud storage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115"/>
            <a:ext cx="333375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Three Kinds of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Storage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Optical Storage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Electronic Storage (sometimes called Flash Storage)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3879761"/>
            <a:ext cx="2956347" cy="2000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300190" cy="1917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t2.gstatic.com/images?q=tbn:ANd9GcRXrNduPjwWs8x5KpLaKWngsoReyOxnNHh8cH0i8Q28UwIyNl_S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4496539"/>
            <a:ext cx="2162175" cy="211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5029200" cy="5410200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A means of recording or saving data onto disks or tape by magnetizing particles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Information is recorded and retrieved by  means of magnetic read/write heads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 Magnetic storage devices include: hard drive, floppy disk, digital tape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9940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918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mass storage device located inside the computer’s system unit (tower)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Used to store application software and user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Typical hard drive storage capacity can range from a few hundred Gigabytes up to a few Terabytes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032276" cy="222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3162"/>
          <a:stretch/>
        </p:blipFill>
        <p:spPr bwMode="auto">
          <a:xfrm>
            <a:off x="6193971" y="1447800"/>
            <a:ext cx="1850572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External Hard Drives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hard drive that has its own separate case and sit outside of your computer’s system unit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Connects to your computer via USB cable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ortable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Floppy Disk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80" y="1371601"/>
            <a:ext cx="82296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floppy disk, once an icon of the computer age, is becoming obsolete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Stores 1.4 MB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People used floppy disks to store data and transfer it from one location to another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not enough room on a floppy disk to store one song or one photo from a high-resolution camera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6330"/>
            <a:ext cx="4800600" cy="233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Tape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Used by some businesses to backup and archive large amounts of data.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of 2011, tape cartridges could store up to   5 TB of data.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5700"/>
            <a:ext cx="3314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Optical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Optical storage is the use of low powered lasers to save (burn) and read data from CDs and DVDs.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0630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9ada7689df272f6d558983dce90a7388d9b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 transporter design template</Template>
  <TotalTime>8536</TotalTime>
  <Words>398</Words>
  <Application>Microsoft Office PowerPoint</Application>
  <PresentationFormat>On-screen Show 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Calligraphy</vt:lpstr>
      <vt:lpstr>Office Theme</vt:lpstr>
      <vt:lpstr>PowerPoint Presentation</vt:lpstr>
      <vt:lpstr>Storage</vt:lpstr>
      <vt:lpstr>Three Kinds of Storage</vt:lpstr>
      <vt:lpstr>Magnetic Storage</vt:lpstr>
      <vt:lpstr>Hard Drive</vt:lpstr>
      <vt:lpstr>External Hard Drives</vt:lpstr>
      <vt:lpstr>Floppy Disk</vt:lpstr>
      <vt:lpstr>Magnetic Tape</vt:lpstr>
      <vt:lpstr>Optical Storage</vt:lpstr>
      <vt:lpstr>Optical Storage Devices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&amp; Storage Devices for a Computer</dc:title>
  <dc:creator>Sherry Pate</dc:creator>
  <cp:lastModifiedBy>aaxtell</cp:lastModifiedBy>
  <cp:revision>137</cp:revision>
  <dcterms:created xsi:type="dcterms:W3CDTF">2012-06-28T20:54:18Z</dcterms:created>
  <dcterms:modified xsi:type="dcterms:W3CDTF">2016-09-28T13:22:55Z</dcterms:modified>
</cp:coreProperties>
</file>