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1" r:id="rId4"/>
    <p:sldId id="288" r:id="rId5"/>
    <p:sldId id="262" r:id="rId6"/>
    <p:sldId id="289" r:id="rId7"/>
    <p:sldId id="29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35" autoAdjust="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39D61C9-10AA-4272-BF20-1DBB7EFCCD8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234E210-5250-4D06-AD8B-FC3BF8B1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617EB4BF-9F4B-4C74-A608-F25B876DA14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736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4A69505-778E-483D-AF26-223B5F5974A1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15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F9EC9738-CAE1-4538-B564-13929A2D90E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763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34E210-5250-4D06-AD8B-FC3BF8B19B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fld id="{E00E00BE-FFDF-4C9F-8240-3B89F4F866DE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667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34E210-5250-4D06-AD8B-FC3BF8B19B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34E210-5250-4D06-AD8B-FC3BF8B19B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6F6B2C9-CFDF-4B21-80AF-6F528506D305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55028D8-5583-42EA-B6D9-F3903C609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2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E2FB-3368-4F61-B829-FE6B27AAB616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2677-10E9-48BA-BA11-CBB9ED307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556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A73E-64D7-4CA1-B6B3-16CC4A4ADBD1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D513-4087-4EEE-9056-65B8DC602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79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435B-FB84-46B6-84B5-C957F4A4BE3B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2528-1B14-4C8C-8912-D6472EA28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A3E5-3B01-4255-B243-8F26EA9F359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73C6-0EE1-4911-A1DA-9C173BB8E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77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1ADA-AC54-4C02-9426-7F4D6E8770C6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0681-EB55-4E8A-AEC0-5A173085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656E-CDE1-430C-9DB1-12583A46B9D6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3D45-289C-46AF-B40C-615E7686C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614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B16D-27BC-4F5C-96E9-E6D3D65A4E39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EDE1-1A21-4033-9290-56B308E91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55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5779-AAFD-4DC4-A9B0-1EDBBE8DA807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A91-12BB-44AB-8C64-F4562C10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8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9420-69D3-4F49-A248-869A8E1D9B4C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7877-E426-403F-98F7-B992B0C15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11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A761-F82F-47D8-A32A-A6FA931DDC52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1F06-FB35-4C6A-BBF1-1F2F6C651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462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523F2-9031-412D-8740-38D5509AA6CC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B2C7B-410C-4C00-B196-22FBF2365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algn="ctr" eaLnBrk="1" hangingPunct="1"/>
            <a:r>
              <a:rPr lang="en-US" sz="4500" smtClean="0"/>
              <a:t>Types of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925" y="4953000"/>
            <a:ext cx="3309938" cy="7286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Computer Applications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4953000" cy="5181600"/>
          </a:xfrm>
        </p:spPr>
        <p:txBody>
          <a:bodyPr/>
          <a:lstStyle/>
          <a:p>
            <a:pPr eaLnBrk="1" hangingPunct="1"/>
            <a:r>
              <a:rPr lang="en-US" b="1" dirty="0" smtClean="0"/>
              <a:t>A computer that provides users with access to files and printers on a network</a:t>
            </a:r>
          </a:p>
          <a:p>
            <a:pPr eaLnBrk="1" hangingPunct="1"/>
            <a:r>
              <a:rPr lang="en-US" dirty="0" smtClean="0"/>
              <a:t>Has a large processors and many hard drives</a:t>
            </a:r>
          </a:p>
          <a:p>
            <a:pPr eaLnBrk="1" hangingPunct="1"/>
            <a:r>
              <a:rPr lang="en-US" dirty="0" smtClean="0"/>
              <a:t>Where network documents and web pages are stored</a:t>
            </a:r>
          </a:p>
          <a:p>
            <a:pPr eaLnBrk="1" hangingPunct="1"/>
            <a:r>
              <a:rPr lang="en-US" dirty="0" smtClean="0"/>
              <a:t>Used in schools, doctors offices, small companies</a:t>
            </a:r>
          </a:p>
          <a:p>
            <a:pPr eaLnBrk="1" hangingPunct="1"/>
            <a:r>
              <a:rPr lang="en-US" dirty="0" smtClean="0"/>
              <a:t>Makes it possible to access documents on any network computer in the building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25575"/>
            <a:ext cx="47720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63563" y="0"/>
            <a:ext cx="702468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Mainframe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0865" y="1828800"/>
            <a:ext cx="4367212" cy="2806700"/>
          </a:xfrm>
        </p:spPr>
        <p:txBody>
          <a:bodyPr/>
          <a:lstStyle/>
          <a:p>
            <a:pPr eaLnBrk="1" hangingPunct="1"/>
            <a:r>
              <a:rPr lang="en-US" b="1" dirty="0" smtClean="0"/>
              <a:t>A Large, powerful computer that carries out different tasks for thousands of people at the same time</a:t>
            </a:r>
          </a:p>
          <a:p>
            <a:pPr eaLnBrk="1" hangingPunct="1"/>
            <a:r>
              <a:rPr lang="en-US" dirty="0" smtClean="0"/>
              <a:t>Mainframes can process large volumes of data quickly and securely.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970088"/>
            <a:ext cx="37449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882" y="5040819"/>
            <a:ext cx="7391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+mn-cs"/>
              </a:rPr>
              <a:t>They must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be operated by trained specialists and kept in air-conditioned rooms away from the office or factory floor.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r>
              <a:rPr lang="en-US" smtClean="0"/>
              <a:t>Mainframes are used for: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Companies (Gas and Electricity suppliers)--for billing</a:t>
            </a:r>
          </a:p>
          <a:p>
            <a:r>
              <a:rPr lang="en-US" dirty="0" smtClean="0"/>
              <a:t>Banks –for managing your accounts</a:t>
            </a:r>
          </a:p>
          <a:p>
            <a:r>
              <a:rPr lang="en-US" dirty="0" smtClean="0"/>
              <a:t>Insurance Companies—managing policies</a:t>
            </a:r>
          </a:p>
          <a:p>
            <a:r>
              <a:rPr lang="en-US" dirty="0" smtClean="0"/>
              <a:t>Airlines—reservations and ticket processing</a:t>
            </a:r>
          </a:p>
          <a:p>
            <a:r>
              <a:rPr lang="en-US" dirty="0" smtClean="0"/>
              <a:t>Police—crime detection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50913" y="304800"/>
            <a:ext cx="7026275" cy="1143000"/>
          </a:xfrm>
        </p:spPr>
        <p:txBody>
          <a:bodyPr/>
          <a:lstStyle/>
          <a:p>
            <a:pPr eaLnBrk="1" hangingPunct="1"/>
            <a:r>
              <a:rPr lang="en-US" smtClean="0"/>
              <a:t>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7738" y="1524000"/>
            <a:ext cx="7034212" cy="18288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fastest and most expensive computers in the world at the time it is created</a:t>
            </a:r>
          </a:p>
          <a:p>
            <a:pPr eaLnBrk="1" hangingPunct="1"/>
            <a:r>
              <a:rPr lang="en-US" dirty="0" smtClean="0"/>
              <a:t>They perform quadrillions of complex calculations in a very short time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9700" name="Picture 2" descr="http://media.techeblog.com/images/ibmroadru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352800"/>
            <a:ext cx="4760912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Supercomputers are used for: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6425" y="2446338"/>
            <a:ext cx="3605213" cy="3508375"/>
          </a:xfrm>
        </p:spPr>
        <p:txBody>
          <a:bodyPr/>
          <a:lstStyle/>
          <a:p>
            <a:r>
              <a:rPr lang="en-US" dirty="0" smtClean="0"/>
              <a:t>Weather forecasting</a:t>
            </a:r>
          </a:p>
          <a:p>
            <a:r>
              <a:rPr lang="en-US" dirty="0" smtClean="0"/>
              <a:t>Space exploration</a:t>
            </a:r>
          </a:p>
          <a:p>
            <a:r>
              <a:rPr lang="en-US" dirty="0"/>
              <a:t>S</a:t>
            </a:r>
            <a:r>
              <a:rPr lang="en-US" dirty="0" smtClean="0"/>
              <a:t>cientific research</a:t>
            </a:r>
          </a:p>
          <a:p>
            <a:r>
              <a:rPr lang="en-US" dirty="0" smtClean="0"/>
              <a:t>Military weapons research</a:t>
            </a:r>
          </a:p>
          <a:p>
            <a:r>
              <a:rPr lang="en-US" dirty="0" smtClean="0"/>
              <a:t>Pharmaceuticals and Drug testing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"/>
          <a:stretch>
            <a:fillRect/>
          </a:stretch>
        </p:blipFill>
        <p:spPr bwMode="auto">
          <a:xfrm>
            <a:off x="4572000" y="2590800"/>
            <a:ext cx="39624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382000" cy="1143000"/>
          </a:xfrm>
        </p:spPr>
        <p:txBody>
          <a:bodyPr/>
          <a:lstStyle/>
          <a:p>
            <a:r>
              <a:rPr lang="en-US" smtClean="0"/>
              <a:t>Supercomputers continued…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3"/>
          </p:nvPr>
        </p:nvSpPr>
        <p:spPr>
          <a:xfrm>
            <a:off x="4648200" y="2301875"/>
            <a:ext cx="3933825" cy="3978275"/>
          </a:xfrm>
        </p:spPr>
        <p:txBody>
          <a:bodyPr/>
          <a:lstStyle/>
          <a:p>
            <a:r>
              <a:rPr lang="en-US" sz="2200" dirty="0" smtClean="0"/>
              <a:t>Generate lots of heat; air-conditioning required</a:t>
            </a:r>
          </a:p>
          <a:p>
            <a:r>
              <a:rPr lang="en-US" sz="2200" dirty="0" smtClean="0"/>
              <a:t>Miles of cables connect the computer to peripherals</a:t>
            </a:r>
          </a:p>
          <a:p>
            <a:r>
              <a:rPr lang="en-US" sz="2200" dirty="0" smtClean="0"/>
              <a:t>Requires its own electricity generator</a:t>
            </a:r>
          </a:p>
          <a:p>
            <a:r>
              <a:rPr lang="en-US" sz="2200" dirty="0" smtClean="0"/>
              <a:t>Need special filters installed to keep the atmosphere free of dust particles</a:t>
            </a:r>
          </a:p>
        </p:txBody>
      </p:sp>
      <p:sp>
        <p:nvSpPr>
          <p:cNvPr id="31748" name="Content Placeholder 1"/>
          <p:cNvSpPr>
            <a:spLocks noGrp="1"/>
          </p:cNvSpPr>
          <p:nvPr>
            <p:ph sz="quarter" idx="14"/>
          </p:nvPr>
        </p:nvSpPr>
        <p:spPr>
          <a:xfrm>
            <a:off x="609600" y="2514600"/>
            <a:ext cx="3733800" cy="3810000"/>
          </a:xfrm>
        </p:spPr>
        <p:txBody>
          <a:bodyPr/>
          <a:lstStyle/>
          <a:p>
            <a:r>
              <a:rPr lang="en-US" dirty="0" smtClean="0"/>
              <a:t>Can tackle huge real world calculations that would be too time consuming to be completed by an individual or any other type of computer</a:t>
            </a:r>
          </a:p>
          <a:p>
            <a:r>
              <a:rPr lang="en-US" dirty="0" smtClean="0"/>
              <a:t>Speed </a:t>
            </a:r>
            <a:r>
              <a:rPr lang="en-US" dirty="0"/>
              <a:t>and accuracy of calculations</a:t>
            </a:r>
          </a:p>
          <a:p>
            <a:endParaRPr lang="en-US" dirty="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28738"/>
            <a:ext cx="160020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1219200"/>
            <a:ext cx="16891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e527861d0d08975abe1ea7fece8f49e5b2c8e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4123</TotalTime>
  <Words>254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2</vt:lpstr>
      <vt:lpstr>Austin</vt:lpstr>
      <vt:lpstr>Types of Computers</vt:lpstr>
      <vt:lpstr>Server</vt:lpstr>
      <vt:lpstr>Mainframe</vt:lpstr>
      <vt:lpstr>Mainframes are used for:</vt:lpstr>
      <vt:lpstr>Supercomputer</vt:lpstr>
      <vt:lpstr>Supercomputers are used for:</vt:lpstr>
      <vt:lpstr>Supercomputers continued…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Computers</dc:title>
  <dc:creator>Sherry Pate</dc:creator>
  <cp:lastModifiedBy>aaxtell</cp:lastModifiedBy>
  <cp:revision>196</cp:revision>
  <dcterms:created xsi:type="dcterms:W3CDTF">2012-06-04T22:08:43Z</dcterms:created>
  <dcterms:modified xsi:type="dcterms:W3CDTF">2016-09-15T19:36:01Z</dcterms:modified>
</cp:coreProperties>
</file>