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65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9C93F30-6969-4246-80B5-7AC933580A09}">
  <a:tblStyle styleId="{89C93F30-6969-4246-80B5-7AC933580A0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571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571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571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571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571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57150" cap="flat" cmpd="sng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432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60c04fc67d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60c04fc67d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2"/>
          <p:cNvSpPr txBox="1"/>
          <p:nvPr/>
        </p:nvSpPr>
        <p:spPr>
          <a:xfrm>
            <a:off x="4882000" y="926400"/>
            <a:ext cx="3393000" cy="343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  </a:t>
            </a:r>
            <a:endParaRPr sz="12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</Words>
  <Application>Microsoft Office PowerPoint</Application>
  <PresentationFormat>On-screen Show (16:9)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testing</dc:creator>
  <cp:lastModifiedBy>AMY AXTELL</cp:lastModifiedBy>
  <cp:revision>8</cp:revision>
  <dcterms:modified xsi:type="dcterms:W3CDTF">2019-10-25T11:21:10Z</dcterms:modified>
</cp:coreProperties>
</file>