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0c04fc67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0c04fc67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2261325" y="192200"/>
            <a:ext cx="1570200" cy="5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83" name="Google Shape;83;p17"/>
          <p:cNvSpPr txBox="1"/>
          <p:nvPr/>
        </p:nvSpPr>
        <p:spPr>
          <a:xfrm>
            <a:off x="2180100" y="787775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4" name="Google Shape;84;p17"/>
          <p:cNvSpPr txBox="1"/>
          <p:nvPr/>
        </p:nvSpPr>
        <p:spPr>
          <a:xfrm>
            <a:off x="2220675" y="1861850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5" name="Google Shape;85;p17"/>
          <p:cNvSpPr txBox="1"/>
          <p:nvPr/>
        </p:nvSpPr>
        <p:spPr>
          <a:xfrm>
            <a:off x="2220675" y="1112675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6" name="Google Shape;86;p17"/>
          <p:cNvSpPr txBox="1"/>
          <p:nvPr/>
        </p:nvSpPr>
        <p:spPr>
          <a:xfrm>
            <a:off x="2220675" y="3239375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7" name="Google Shape;87;p17"/>
          <p:cNvSpPr txBox="1"/>
          <p:nvPr/>
        </p:nvSpPr>
        <p:spPr>
          <a:xfrm>
            <a:off x="2180100" y="3874473"/>
            <a:ext cx="16515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8" name="Google Shape;88;p17"/>
          <p:cNvSpPr txBox="1"/>
          <p:nvPr/>
        </p:nvSpPr>
        <p:spPr>
          <a:xfrm>
            <a:off x="2180100" y="4134100"/>
            <a:ext cx="1651500" cy="2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89" name="Google Shape;89;p17"/>
          <p:cNvSpPr txBox="1"/>
          <p:nvPr/>
        </p:nvSpPr>
        <p:spPr>
          <a:xfrm>
            <a:off x="2180100" y="1487263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90" name="Google Shape;90;p17"/>
          <p:cNvSpPr txBox="1"/>
          <p:nvPr/>
        </p:nvSpPr>
        <p:spPr>
          <a:xfrm>
            <a:off x="2220675" y="2211600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91" name="Google Shape;91;p17"/>
          <p:cNvSpPr txBox="1"/>
          <p:nvPr/>
        </p:nvSpPr>
        <p:spPr>
          <a:xfrm>
            <a:off x="2291500" y="2868163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92" name="Google Shape;92;p17"/>
          <p:cNvSpPr txBox="1"/>
          <p:nvPr/>
        </p:nvSpPr>
        <p:spPr>
          <a:xfrm>
            <a:off x="2180100" y="2561375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93" name="Google Shape;93;p17"/>
          <p:cNvSpPr txBox="1"/>
          <p:nvPr/>
        </p:nvSpPr>
        <p:spPr>
          <a:xfrm>
            <a:off x="2180100" y="3310475"/>
            <a:ext cx="16515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94" name="Google Shape;94;p17"/>
          <p:cNvSpPr txBox="1"/>
          <p:nvPr/>
        </p:nvSpPr>
        <p:spPr>
          <a:xfrm>
            <a:off x="5342200" y="3493000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95" name="Google Shape;95;p17"/>
          <p:cNvSpPr txBox="1"/>
          <p:nvPr/>
        </p:nvSpPr>
        <p:spPr>
          <a:xfrm>
            <a:off x="5342200" y="3646300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96" name="Google Shape;96;p17"/>
          <p:cNvSpPr txBox="1"/>
          <p:nvPr/>
        </p:nvSpPr>
        <p:spPr>
          <a:xfrm>
            <a:off x="5304100" y="3827500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97" name="Google Shape;97;p17"/>
          <p:cNvSpPr txBox="1"/>
          <p:nvPr/>
        </p:nvSpPr>
        <p:spPr>
          <a:xfrm>
            <a:off x="5342200" y="3980800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98" name="Google Shape;98;p17"/>
          <p:cNvSpPr txBox="1"/>
          <p:nvPr/>
        </p:nvSpPr>
        <p:spPr>
          <a:xfrm>
            <a:off x="5304100" y="4066600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99" name="Google Shape;99;p17"/>
          <p:cNvSpPr txBox="1"/>
          <p:nvPr/>
        </p:nvSpPr>
        <p:spPr>
          <a:xfrm>
            <a:off x="5342200" y="4223525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00" name="Google Shape;100;p17"/>
          <p:cNvSpPr txBox="1"/>
          <p:nvPr/>
        </p:nvSpPr>
        <p:spPr>
          <a:xfrm>
            <a:off x="5304100" y="4533725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01" name="Google Shape;101;p17"/>
          <p:cNvSpPr txBox="1"/>
          <p:nvPr/>
        </p:nvSpPr>
        <p:spPr>
          <a:xfrm>
            <a:off x="5304100" y="4843925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02" name="Google Shape;102;p17"/>
          <p:cNvSpPr txBox="1"/>
          <p:nvPr/>
        </p:nvSpPr>
        <p:spPr>
          <a:xfrm>
            <a:off x="5304100" y="4412363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03" name="Google Shape;103;p17"/>
          <p:cNvSpPr txBox="1"/>
          <p:nvPr/>
        </p:nvSpPr>
        <p:spPr>
          <a:xfrm>
            <a:off x="5342200" y="4687025"/>
            <a:ext cx="10467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04" name="Google Shape;104;p17"/>
          <p:cNvSpPr txBox="1"/>
          <p:nvPr/>
        </p:nvSpPr>
        <p:spPr>
          <a:xfrm>
            <a:off x="6343825" y="3511050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05" name="Google Shape;105;p17"/>
          <p:cNvSpPr txBox="1"/>
          <p:nvPr/>
        </p:nvSpPr>
        <p:spPr>
          <a:xfrm>
            <a:off x="6388900" y="3658475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06" name="Google Shape;106;p17"/>
          <p:cNvSpPr txBox="1"/>
          <p:nvPr/>
        </p:nvSpPr>
        <p:spPr>
          <a:xfrm>
            <a:off x="6388900" y="3794538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07" name="Google Shape;107;p17"/>
          <p:cNvSpPr txBox="1"/>
          <p:nvPr/>
        </p:nvSpPr>
        <p:spPr>
          <a:xfrm>
            <a:off x="6343825" y="3934913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08" name="Google Shape;108;p17"/>
          <p:cNvSpPr txBox="1"/>
          <p:nvPr/>
        </p:nvSpPr>
        <p:spPr>
          <a:xfrm>
            <a:off x="6388900" y="4840325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09" name="Google Shape;109;p17"/>
          <p:cNvSpPr txBox="1"/>
          <p:nvPr/>
        </p:nvSpPr>
        <p:spPr>
          <a:xfrm>
            <a:off x="6388900" y="4687025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10" name="Google Shape;110;p17"/>
          <p:cNvSpPr txBox="1"/>
          <p:nvPr/>
        </p:nvSpPr>
        <p:spPr>
          <a:xfrm>
            <a:off x="6388900" y="4533725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11" name="Google Shape;111;p17"/>
          <p:cNvSpPr txBox="1"/>
          <p:nvPr/>
        </p:nvSpPr>
        <p:spPr>
          <a:xfrm>
            <a:off x="6343825" y="4257263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12" name="Google Shape;112;p17"/>
          <p:cNvSpPr txBox="1"/>
          <p:nvPr/>
        </p:nvSpPr>
        <p:spPr>
          <a:xfrm>
            <a:off x="6343825" y="4096100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13" name="Google Shape;113;p17"/>
          <p:cNvSpPr txBox="1"/>
          <p:nvPr/>
        </p:nvSpPr>
        <p:spPr>
          <a:xfrm>
            <a:off x="6343825" y="4378625"/>
            <a:ext cx="2800200" cy="1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114" name="Google Shape;114;p17"/>
          <p:cNvSpPr txBox="1"/>
          <p:nvPr/>
        </p:nvSpPr>
        <p:spPr>
          <a:xfrm>
            <a:off x="2261325" y="3599837"/>
            <a:ext cx="16515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2</cp:revision>
  <dcterms:modified xsi:type="dcterms:W3CDTF">2019-10-25T11:16:45Z</dcterms:modified>
</cp:coreProperties>
</file>