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</p:sldIdLst>
  <p:sldSz cx="13716000" cy="73152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606" y="66"/>
      </p:cViewPr>
      <p:guideLst>
        <p:guide orient="horz" pos="2304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4610" y="685800"/>
            <a:ext cx="642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195049381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3" y="685800"/>
            <a:ext cx="6429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195049381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195049381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3" y="685800"/>
            <a:ext cx="6429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195049381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19504938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3" y="685800"/>
            <a:ext cx="6429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19504938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19504938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3" y="685800"/>
            <a:ext cx="6429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19504938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19504938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3" y="685800"/>
            <a:ext cx="6429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19504938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19504938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3" y="685800"/>
            <a:ext cx="6429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19504938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19504938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3" y="685800"/>
            <a:ext cx="6429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19504938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19504938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3" y="685800"/>
            <a:ext cx="6429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19504938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19504938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3" y="685800"/>
            <a:ext cx="6429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19504938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67550" y="3058987"/>
            <a:ext cx="12780900" cy="1197300"/>
          </a:xfrm>
          <a:prstGeom prst="rect">
            <a:avLst/>
          </a:prstGeom>
        </p:spPr>
        <p:txBody>
          <a:bodyPr spcFirstLastPara="1" wrap="square" lIns="134775" tIns="134775" rIns="134775" bIns="1347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2708687" y="6632131"/>
            <a:ext cx="822900" cy="559800"/>
          </a:xfrm>
          <a:prstGeom prst="rect">
            <a:avLst/>
          </a:prstGeom>
        </p:spPr>
        <p:txBody>
          <a:bodyPr spcFirstLastPara="1" wrap="square" lIns="134775" tIns="134775" rIns="134775" bIns="134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2708687" y="6632131"/>
            <a:ext cx="822900" cy="559800"/>
          </a:xfrm>
          <a:prstGeom prst="rect">
            <a:avLst/>
          </a:prstGeom>
        </p:spPr>
        <p:txBody>
          <a:bodyPr spcFirstLastPara="1" wrap="square" lIns="134775" tIns="134775" rIns="134775" bIns="134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67550" y="632924"/>
            <a:ext cx="12780900" cy="814500"/>
          </a:xfrm>
          <a:prstGeom prst="rect">
            <a:avLst/>
          </a:prstGeom>
        </p:spPr>
        <p:txBody>
          <a:bodyPr spcFirstLastPara="1" wrap="square" lIns="134775" tIns="134775" rIns="134775" bIns="1347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67550" y="1639076"/>
            <a:ext cx="12780900" cy="4858800"/>
          </a:xfrm>
          <a:prstGeom prst="rect">
            <a:avLst/>
          </a:prstGeom>
        </p:spPr>
        <p:txBody>
          <a:bodyPr spcFirstLastPara="1" wrap="square" lIns="134775" tIns="134775" rIns="134775" bIns="134775" anchor="t" anchorCtr="0">
            <a:noAutofit/>
          </a:bodyPr>
          <a:lstStyle>
            <a:lvl1pPr marL="457200" lvl="0" indent="-40005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1pPr>
            <a:lvl2pPr marL="914400" lvl="1" indent="-36195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2pPr>
            <a:lvl3pPr marL="1371600" lvl="2" indent="-361950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3pPr>
            <a:lvl4pPr marL="1828800" lvl="3" indent="-361950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4pPr>
            <a:lvl5pPr marL="2286000" lvl="4" indent="-36195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5pPr>
            <a:lvl6pPr marL="2743200" lvl="5" indent="-361950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6pPr>
            <a:lvl7pPr marL="3200400" lvl="6" indent="-361950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7pPr>
            <a:lvl8pPr marL="3657600" lvl="7" indent="-36195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8pPr>
            <a:lvl9pPr marL="4114800" lvl="8" indent="-361950">
              <a:spcBef>
                <a:spcPts val="2400"/>
              </a:spcBef>
              <a:spcAft>
                <a:spcPts val="2400"/>
              </a:spcAft>
              <a:buSzPts val="21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2708687" y="6632131"/>
            <a:ext cx="822900" cy="559800"/>
          </a:xfrm>
          <a:prstGeom prst="rect">
            <a:avLst/>
          </a:prstGeom>
        </p:spPr>
        <p:txBody>
          <a:bodyPr spcFirstLastPara="1" wrap="square" lIns="134775" tIns="134775" rIns="134775" bIns="134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67550" y="632924"/>
            <a:ext cx="12780900" cy="814500"/>
          </a:xfrm>
          <a:prstGeom prst="rect">
            <a:avLst/>
          </a:prstGeom>
        </p:spPr>
        <p:txBody>
          <a:bodyPr spcFirstLastPara="1" wrap="square" lIns="134775" tIns="134775" rIns="134775" bIns="1347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67550" y="1639076"/>
            <a:ext cx="5999700" cy="4858800"/>
          </a:xfrm>
          <a:prstGeom prst="rect">
            <a:avLst/>
          </a:prstGeom>
        </p:spPr>
        <p:txBody>
          <a:bodyPr spcFirstLastPara="1" wrap="square" lIns="134775" tIns="134775" rIns="134775" bIns="134775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429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2400"/>
              </a:spcBef>
              <a:spcAft>
                <a:spcPts val="24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7248600" y="1639076"/>
            <a:ext cx="5999700" cy="4858800"/>
          </a:xfrm>
          <a:prstGeom prst="rect">
            <a:avLst/>
          </a:prstGeom>
        </p:spPr>
        <p:txBody>
          <a:bodyPr spcFirstLastPara="1" wrap="square" lIns="134775" tIns="134775" rIns="134775" bIns="134775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429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2400"/>
              </a:spcBef>
              <a:spcAft>
                <a:spcPts val="24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2708687" y="6632131"/>
            <a:ext cx="822900" cy="559800"/>
          </a:xfrm>
          <a:prstGeom prst="rect">
            <a:avLst/>
          </a:prstGeom>
        </p:spPr>
        <p:txBody>
          <a:bodyPr spcFirstLastPara="1" wrap="square" lIns="134775" tIns="134775" rIns="134775" bIns="134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67550" y="632924"/>
            <a:ext cx="12780900" cy="814500"/>
          </a:xfrm>
          <a:prstGeom prst="rect">
            <a:avLst/>
          </a:prstGeom>
        </p:spPr>
        <p:txBody>
          <a:bodyPr spcFirstLastPara="1" wrap="square" lIns="134775" tIns="134775" rIns="134775" bIns="1347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2708687" y="6632131"/>
            <a:ext cx="822900" cy="559800"/>
          </a:xfrm>
          <a:prstGeom prst="rect">
            <a:avLst/>
          </a:prstGeom>
        </p:spPr>
        <p:txBody>
          <a:bodyPr spcFirstLastPara="1" wrap="square" lIns="134775" tIns="134775" rIns="134775" bIns="134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67550" y="790187"/>
            <a:ext cx="4212000" cy="1074900"/>
          </a:xfrm>
          <a:prstGeom prst="rect">
            <a:avLst/>
          </a:prstGeom>
        </p:spPr>
        <p:txBody>
          <a:bodyPr spcFirstLastPara="1" wrap="square" lIns="134775" tIns="134775" rIns="134775" bIns="13477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67550" y="1976320"/>
            <a:ext cx="4212000" cy="4521900"/>
          </a:xfrm>
          <a:prstGeom prst="rect">
            <a:avLst/>
          </a:prstGeom>
        </p:spPr>
        <p:txBody>
          <a:bodyPr spcFirstLastPara="1" wrap="square" lIns="134775" tIns="134775" rIns="134775" bIns="13477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2400"/>
              </a:spcBef>
              <a:spcAft>
                <a:spcPts val="24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2708687" y="6632131"/>
            <a:ext cx="822900" cy="559800"/>
          </a:xfrm>
          <a:prstGeom prst="rect">
            <a:avLst/>
          </a:prstGeom>
        </p:spPr>
        <p:txBody>
          <a:bodyPr spcFirstLastPara="1" wrap="square" lIns="134775" tIns="134775" rIns="134775" bIns="134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735375" y="640213"/>
            <a:ext cx="9551700" cy="5817900"/>
          </a:xfrm>
          <a:prstGeom prst="rect">
            <a:avLst/>
          </a:prstGeom>
        </p:spPr>
        <p:txBody>
          <a:bodyPr spcFirstLastPara="1" wrap="square" lIns="134775" tIns="134775" rIns="134775" bIns="13477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1pPr>
            <a:lvl2pPr lvl="1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2pPr>
            <a:lvl3pPr lvl="2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3pPr>
            <a:lvl4pPr lvl="3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4pPr>
            <a:lvl5pPr lvl="4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5pPr>
            <a:lvl6pPr lvl="5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6pPr>
            <a:lvl7pPr lvl="6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7pPr>
            <a:lvl8pPr lvl="7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8pPr>
            <a:lvl9pPr lvl="8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2708687" y="6632131"/>
            <a:ext cx="822900" cy="559800"/>
          </a:xfrm>
          <a:prstGeom prst="rect">
            <a:avLst/>
          </a:prstGeom>
        </p:spPr>
        <p:txBody>
          <a:bodyPr spcFirstLastPara="1" wrap="square" lIns="134775" tIns="134775" rIns="134775" bIns="134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858000" y="-178"/>
            <a:ext cx="6858000" cy="731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4775" tIns="134775" rIns="134775" bIns="134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98250" y="1753849"/>
            <a:ext cx="6067800" cy="2108100"/>
          </a:xfrm>
          <a:prstGeom prst="rect">
            <a:avLst/>
          </a:prstGeom>
        </p:spPr>
        <p:txBody>
          <a:bodyPr spcFirstLastPara="1" wrap="square" lIns="134775" tIns="134775" rIns="134775" bIns="1347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98250" y="3986596"/>
            <a:ext cx="6067800" cy="1756500"/>
          </a:xfrm>
          <a:prstGeom prst="rect">
            <a:avLst/>
          </a:prstGeom>
        </p:spPr>
        <p:txBody>
          <a:bodyPr spcFirstLastPara="1" wrap="square" lIns="134775" tIns="134775" rIns="134775" bIns="1347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7409250" y="1029796"/>
            <a:ext cx="5755500" cy="5255400"/>
          </a:xfrm>
          <a:prstGeom prst="rect">
            <a:avLst/>
          </a:prstGeom>
        </p:spPr>
        <p:txBody>
          <a:bodyPr spcFirstLastPara="1" wrap="square" lIns="134775" tIns="134775" rIns="134775" bIns="134775" anchor="ctr" anchorCtr="0">
            <a:noAutofit/>
          </a:bodyPr>
          <a:lstStyle>
            <a:lvl1pPr marL="457200" lvl="0" indent="-40005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1pPr>
            <a:lvl2pPr marL="914400" lvl="1" indent="-36195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2pPr>
            <a:lvl3pPr marL="1371600" lvl="2" indent="-361950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3pPr>
            <a:lvl4pPr marL="1828800" lvl="3" indent="-361950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4pPr>
            <a:lvl5pPr marL="2286000" lvl="4" indent="-36195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5pPr>
            <a:lvl6pPr marL="2743200" lvl="5" indent="-361950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6pPr>
            <a:lvl7pPr marL="3200400" lvl="6" indent="-361950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7pPr>
            <a:lvl8pPr marL="3657600" lvl="7" indent="-36195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8pPr>
            <a:lvl9pPr marL="4114800" lvl="8" indent="-361950">
              <a:spcBef>
                <a:spcPts val="2400"/>
              </a:spcBef>
              <a:spcAft>
                <a:spcPts val="2400"/>
              </a:spcAft>
              <a:buSzPts val="21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2708687" y="6632131"/>
            <a:ext cx="822900" cy="559800"/>
          </a:xfrm>
          <a:prstGeom prst="rect">
            <a:avLst/>
          </a:prstGeom>
        </p:spPr>
        <p:txBody>
          <a:bodyPr spcFirstLastPara="1" wrap="square" lIns="134775" tIns="134775" rIns="134775" bIns="134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67550" y="6016818"/>
            <a:ext cx="8998200" cy="860700"/>
          </a:xfrm>
          <a:prstGeom prst="rect">
            <a:avLst/>
          </a:prstGeom>
        </p:spPr>
        <p:txBody>
          <a:bodyPr spcFirstLastPara="1" wrap="square" lIns="134775" tIns="134775" rIns="134775" bIns="13477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2708687" y="6632131"/>
            <a:ext cx="822900" cy="559800"/>
          </a:xfrm>
          <a:prstGeom prst="rect">
            <a:avLst/>
          </a:prstGeom>
        </p:spPr>
        <p:txBody>
          <a:bodyPr spcFirstLastPara="1" wrap="square" lIns="134775" tIns="134775" rIns="134775" bIns="134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67550" y="1573156"/>
            <a:ext cx="12780900" cy="2792400"/>
          </a:xfrm>
          <a:prstGeom prst="rect">
            <a:avLst/>
          </a:prstGeom>
        </p:spPr>
        <p:txBody>
          <a:bodyPr spcFirstLastPara="1" wrap="square" lIns="134775" tIns="134775" rIns="134775" bIns="1347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700"/>
              <a:buNone/>
              <a:defRPr sz="17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7700"/>
              <a:buNone/>
              <a:defRPr sz="17700"/>
            </a:lvl2pPr>
            <a:lvl3pPr lvl="2" algn="ctr">
              <a:spcBef>
                <a:spcPts val="0"/>
              </a:spcBef>
              <a:spcAft>
                <a:spcPts val="0"/>
              </a:spcAft>
              <a:buSzPts val="17700"/>
              <a:buNone/>
              <a:defRPr sz="17700"/>
            </a:lvl3pPr>
            <a:lvl4pPr lvl="3" algn="ctr">
              <a:spcBef>
                <a:spcPts val="0"/>
              </a:spcBef>
              <a:spcAft>
                <a:spcPts val="0"/>
              </a:spcAft>
              <a:buSzPts val="17700"/>
              <a:buNone/>
              <a:defRPr sz="17700"/>
            </a:lvl4pPr>
            <a:lvl5pPr lvl="4" algn="ctr">
              <a:spcBef>
                <a:spcPts val="0"/>
              </a:spcBef>
              <a:spcAft>
                <a:spcPts val="0"/>
              </a:spcAft>
              <a:buSzPts val="17700"/>
              <a:buNone/>
              <a:defRPr sz="17700"/>
            </a:lvl5pPr>
            <a:lvl6pPr lvl="5" algn="ctr">
              <a:spcBef>
                <a:spcPts val="0"/>
              </a:spcBef>
              <a:spcAft>
                <a:spcPts val="0"/>
              </a:spcAft>
              <a:buSzPts val="17700"/>
              <a:buNone/>
              <a:defRPr sz="17700"/>
            </a:lvl6pPr>
            <a:lvl7pPr lvl="6" algn="ctr">
              <a:spcBef>
                <a:spcPts val="0"/>
              </a:spcBef>
              <a:spcAft>
                <a:spcPts val="0"/>
              </a:spcAft>
              <a:buSzPts val="17700"/>
              <a:buNone/>
              <a:defRPr sz="17700"/>
            </a:lvl7pPr>
            <a:lvl8pPr lvl="7" algn="ctr">
              <a:spcBef>
                <a:spcPts val="0"/>
              </a:spcBef>
              <a:spcAft>
                <a:spcPts val="0"/>
              </a:spcAft>
              <a:buSzPts val="17700"/>
              <a:buNone/>
              <a:defRPr sz="17700"/>
            </a:lvl8pPr>
            <a:lvl9pPr lvl="8" algn="ctr">
              <a:spcBef>
                <a:spcPts val="0"/>
              </a:spcBef>
              <a:spcAft>
                <a:spcPts val="0"/>
              </a:spcAft>
              <a:buSzPts val="17700"/>
              <a:buNone/>
              <a:defRPr sz="177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67550" y="4483164"/>
            <a:ext cx="12780900" cy="1850100"/>
          </a:xfrm>
          <a:prstGeom prst="rect">
            <a:avLst/>
          </a:prstGeom>
        </p:spPr>
        <p:txBody>
          <a:bodyPr spcFirstLastPara="1" wrap="square" lIns="134775" tIns="134775" rIns="134775" bIns="134775" anchor="t" anchorCtr="0">
            <a:noAutofit/>
          </a:bodyPr>
          <a:lstStyle>
            <a:lvl1pPr marL="457200" lvl="0" indent="-400050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1pPr>
            <a:lvl2pPr marL="914400" lvl="1" indent="-361950" algn="ctr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2pPr>
            <a:lvl3pPr marL="1371600" lvl="2" indent="-361950" algn="ctr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3pPr>
            <a:lvl4pPr marL="1828800" lvl="3" indent="-361950" algn="ctr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4pPr>
            <a:lvl5pPr marL="2286000" lvl="4" indent="-361950" algn="ctr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5pPr>
            <a:lvl6pPr marL="2743200" lvl="5" indent="-361950" algn="ctr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6pPr>
            <a:lvl7pPr marL="3200400" lvl="6" indent="-361950" algn="ctr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7pPr>
            <a:lvl8pPr marL="3657600" lvl="7" indent="-361950" algn="ctr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8pPr>
            <a:lvl9pPr marL="4114800" lvl="8" indent="-361950" algn="ctr">
              <a:spcBef>
                <a:spcPts val="2400"/>
              </a:spcBef>
              <a:spcAft>
                <a:spcPts val="2400"/>
              </a:spcAft>
              <a:buSzPts val="2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2708687" y="6632131"/>
            <a:ext cx="822900" cy="559800"/>
          </a:xfrm>
          <a:prstGeom prst="rect">
            <a:avLst/>
          </a:prstGeom>
        </p:spPr>
        <p:txBody>
          <a:bodyPr spcFirstLastPara="1" wrap="square" lIns="134775" tIns="134775" rIns="134775" bIns="134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67550" y="632924"/>
            <a:ext cx="127809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775" tIns="134775" rIns="134775" bIns="1347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67550" y="1639076"/>
            <a:ext cx="12780900" cy="4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775" tIns="134775" rIns="134775" bIns="134775" anchor="t" anchorCtr="0">
            <a:noAutofit/>
          </a:bodyPr>
          <a:lstStyle>
            <a:lvl1pPr marL="457200" lvl="0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●"/>
              <a:defRPr sz="2700">
                <a:solidFill>
                  <a:schemeClr val="dk2"/>
                </a:solidFill>
              </a:defRPr>
            </a:lvl1pPr>
            <a:lvl2pPr marL="914400" lvl="1" indent="-36195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2pPr>
            <a:lvl3pPr marL="1371600" lvl="2" indent="-36195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3pPr>
            <a:lvl4pPr marL="1828800" lvl="3" indent="-36195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4pPr>
            <a:lvl5pPr marL="2286000" lvl="4" indent="-36195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5pPr>
            <a:lvl6pPr marL="2743200" lvl="5" indent="-36195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6pPr>
            <a:lvl7pPr marL="3200400" lvl="6" indent="-36195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7pPr>
            <a:lvl8pPr marL="3657600" lvl="7" indent="-36195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8pPr>
            <a:lvl9pPr marL="4114800" lvl="8" indent="-361950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2708687" y="6632131"/>
            <a:ext cx="8229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775" tIns="134775" rIns="134775" bIns="134775" anchor="ctr" anchorCtr="0">
            <a:noAutofit/>
          </a:bodyPr>
          <a:lstStyle>
            <a:lvl1pPr lvl="0" algn="r">
              <a:buNone/>
              <a:defRPr sz="1500">
                <a:solidFill>
                  <a:schemeClr val="dk2"/>
                </a:solidFill>
              </a:defRPr>
            </a:lvl1pPr>
            <a:lvl2pPr lvl="1" algn="r">
              <a:buNone/>
              <a:defRPr sz="1500">
                <a:solidFill>
                  <a:schemeClr val="dk2"/>
                </a:solidFill>
              </a:defRPr>
            </a:lvl2pPr>
            <a:lvl3pPr lvl="2" algn="r">
              <a:buNone/>
              <a:defRPr sz="1500">
                <a:solidFill>
                  <a:schemeClr val="dk2"/>
                </a:solidFill>
              </a:defRPr>
            </a:lvl3pPr>
            <a:lvl4pPr lvl="3" algn="r">
              <a:buNone/>
              <a:defRPr sz="1500">
                <a:solidFill>
                  <a:schemeClr val="dk2"/>
                </a:solidFill>
              </a:defRPr>
            </a:lvl4pPr>
            <a:lvl5pPr lvl="4" algn="r">
              <a:buNone/>
              <a:defRPr sz="1500">
                <a:solidFill>
                  <a:schemeClr val="dk2"/>
                </a:solidFill>
              </a:defRPr>
            </a:lvl5pPr>
            <a:lvl6pPr lvl="5" algn="r">
              <a:buNone/>
              <a:defRPr sz="1500">
                <a:solidFill>
                  <a:schemeClr val="dk2"/>
                </a:solidFill>
              </a:defRPr>
            </a:lvl6pPr>
            <a:lvl7pPr lvl="6" algn="r">
              <a:buNone/>
              <a:defRPr sz="1500">
                <a:solidFill>
                  <a:schemeClr val="dk2"/>
                </a:solidFill>
              </a:defRPr>
            </a:lvl7pPr>
            <a:lvl8pPr lvl="7" algn="r">
              <a:buNone/>
              <a:defRPr sz="1500">
                <a:solidFill>
                  <a:schemeClr val="dk2"/>
                </a:solidFill>
              </a:defRPr>
            </a:lvl8pPr>
            <a:lvl9pPr lvl="8" algn="r">
              <a:buNone/>
              <a:defRPr sz="15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/>
        </p:nvSpPr>
        <p:spPr>
          <a:xfrm>
            <a:off x="1610400" y="3999675"/>
            <a:ext cx="8557200" cy="26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/>
        </p:nvSpPr>
        <p:spPr>
          <a:xfrm>
            <a:off x="1147275" y="4041775"/>
            <a:ext cx="3315600" cy="15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Mailing address here</a:t>
            </a:r>
            <a:endParaRPr/>
          </a:p>
        </p:txBody>
      </p:sp>
      <p:sp>
        <p:nvSpPr>
          <p:cNvPr id="133" name="Google Shape;133;p24"/>
          <p:cNvSpPr txBox="1"/>
          <p:nvPr/>
        </p:nvSpPr>
        <p:spPr>
          <a:xfrm>
            <a:off x="5546925" y="5325900"/>
            <a:ext cx="2726100" cy="1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Mailing address here</a:t>
            </a:r>
            <a:endParaRPr/>
          </a:p>
        </p:txBody>
      </p:sp>
      <p:sp>
        <p:nvSpPr>
          <p:cNvPr id="134" name="Google Shape;134;p24"/>
          <p:cNvSpPr txBox="1"/>
          <p:nvPr/>
        </p:nvSpPr>
        <p:spPr>
          <a:xfrm>
            <a:off x="10093900" y="4315450"/>
            <a:ext cx="2926200" cy="16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Mailing address here</a:t>
            </a:r>
            <a:endParaRPr/>
          </a:p>
        </p:txBody>
      </p:sp>
      <p:sp>
        <p:nvSpPr>
          <p:cNvPr id="135" name="Google Shape;135;p24"/>
          <p:cNvSpPr txBox="1"/>
          <p:nvPr/>
        </p:nvSpPr>
        <p:spPr>
          <a:xfrm>
            <a:off x="399975" y="2862925"/>
            <a:ext cx="1915500" cy="6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Your address here</a:t>
            </a:r>
            <a:endParaRPr sz="1100"/>
          </a:p>
        </p:txBody>
      </p:sp>
      <p:sp>
        <p:nvSpPr>
          <p:cNvPr id="136" name="Google Shape;136;p24"/>
          <p:cNvSpPr txBox="1"/>
          <p:nvPr/>
        </p:nvSpPr>
        <p:spPr>
          <a:xfrm>
            <a:off x="4746950" y="4231250"/>
            <a:ext cx="16314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Your address here</a:t>
            </a:r>
            <a:endParaRPr sz="1100"/>
          </a:p>
        </p:txBody>
      </p:sp>
      <p:sp>
        <p:nvSpPr>
          <p:cNvPr id="137" name="Google Shape;137;p24"/>
          <p:cNvSpPr txBox="1"/>
          <p:nvPr/>
        </p:nvSpPr>
        <p:spPr>
          <a:xfrm>
            <a:off x="8441425" y="2926075"/>
            <a:ext cx="2073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Your address here</a:t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/>
        </p:nvSpPr>
        <p:spPr>
          <a:xfrm>
            <a:off x="8220400" y="711300"/>
            <a:ext cx="2810400" cy="6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/>
        </p:nvSpPr>
        <p:spPr>
          <a:xfrm>
            <a:off x="9767625" y="837600"/>
            <a:ext cx="2768100" cy="5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/>
        </p:nvSpPr>
        <p:spPr>
          <a:xfrm>
            <a:off x="5799525" y="511300"/>
            <a:ext cx="3399600" cy="61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/>
        </p:nvSpPr>
        <p:spPr>
          <a:xfrm>
            <a:off x="5136425" y="1216525"/>
            <a:ext cx="27156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/>
        </p:nvSpPr>
        <p:spPr>
          <a:xfrm>
            <a:off x="5146950" y="1248100"/>
            <a:ext cx="2578800" cy="36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63" name="Google Shape;163;p29"/>
          <p:cNvSpPr txBox="1"/>
          <p:nvPr/>
        </p:nvSpPr>
        <p:spPr>
          <a:xfrm>
            <a:off x="6746825" y="6184525"/>
            <a:ext cx="30207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9900FF"/>
              </a:solidFill>
            </a:endParaRPr>
          </a:p>
        </p:txBody>
      </p:sp>
      <p:sp>
        <p:nvSpPr>
          <p:cNvPr id="164" name="Google Shape;164;p29"/>
          <p:cNvSpPr txBox="1"/>
          <p:nvPr/>
        </p:nvSpPr>
        <p:spPr>
          <a:xfrm>
            <a:off x="10146550" y="4205750"/>
            <a:ext cx="2578800" cy="18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/>
          <p:nvPr/>
        </p:nvSpPr>
        <p:spPr>
          <a:xfrm>
            <a:off x="536800" y="3258450"/>
            <a:ext cx="12746400" cy="3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/>
          <p:nvPr/>
        </p:nvSpPr>
        <p:spPr>
          <a:xfrm>
            <a:off x="4189125" y="2405900"/>
            <a:ext cx="18210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175" name="Google Shape;175;p31"/>
          <p:cNvSpPr txBox="1"/>
          <p:nvPr/>
        </p:nvSpPr>
        <p:spPr>
          <a:xfrm>
            <a:off x="7425475" y="4768650"/>
            <a:ext cx="18210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176" name="Google Shape;176;p31"/>
          <p:cNvSpPr txBox="1"/>
          <p:nvPr/>
        </p:nvSpPr>
        <p:spPr>
          <a:xfrm>
            <a:off x="357425" y="4768650"/>
            <a:ext cx="18210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177" name="Google Shape;177;p31"/>
          <p:cNvSpPr txBox="1"/>
          <p:nvPr/>
        </p:nvSpPr>
        <p:spPr>
          <a:xfrm>
            <a:off x="5715325" y="3290025"/>
            <a:ext cx="2883900" cy="12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1"/>
          <p:cNvSpPr txBox="1"/>
          <p:nvPr/>
        </p:nvSpPr>
        <p:spPr>
          <a:xfrm>
            <a:off x="1825950" y="5615700"/>
            <a:ext cx="2883900" cy="12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1"/>
          <p:cNvSpPr txBox="1"/>
          <p:nvPr/>
        </p:nvSpPr>
        <p:spPr>
          <a:xfrm>
            <a:off x="8977775" y="5615700"/>
            <a:ext cx="2883900" cy="12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</Words>
  <Application>Microsoft Office PowerPoint</Application>
  <PresentationFormat>Custom</PresentationFormat>
  <Paragraphs>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testing</dc:creator>
  <cp:lastModifiedBy>AMY AXTELL</cp:lastModifiedBy>
  <cp:revision>2</cp:revision>
  <dcterms:modified xsi:type="dcterms:W3CDTF">2020-03-11T03:15:12Z</dcterms:modified>
</cp:coreProperties>
</file>