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371600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06" y="66"/>
      </p:cViewPr>
      <p:guideLst>
        <p:guide orient="horz" pos="2304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610" y="685800"/>
            <a:ext cx="642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7b4607a0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7b4607a0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1950493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1950493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19504938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19504938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19504938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19504938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9504938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9504938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195049381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195049381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195049381_9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195049381_9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195049381_9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195049381_9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67563" y="1058951"/>
            <a:ext cx="12780900" cy="2919300"/>
          </a:xfrm>
          <a:prstGeom prst="rect">
            <a:avLst/>
          </a:prstGeom>
        </p:spPr>
        <p:txBody>
          <a:bodyPr spcFirstLastPara="1" wrap="square" lIns="134775" tIns="134775" rIns="134775" bIns="13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7700"/>
              <a:buNone/>
              <a:defRPr sz="7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67550" y="4030756"/>
            <a:ext cx="12780900" cy="11274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67550" y="1573156"/>
            <a:ext cx="12780900" cy="2792400"/>
          </a:xfrm>
          <a:prstGeom prst="rect">
            <a:avLst/>
          </a:prstGeom>
        </p:spPr>
        <p:txBody>
          <a:bodyPr spcFirstLastPara="1" wrap="square" lIns="134775" tIns="134775" rIns="134775" bIns="13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700"/>
              <a:buNone/>
              <a:defRPr sz="17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67550" y="4483164"/>
            <a:ext cx="12780900" cy="18501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400050" algn="ctr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6195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 algn="ctr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 algn="ctr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 algn="ctr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 algn="ctr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67550" y="3058987"/>
            <a:ext cx="12780900" cy="11973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67550" y="632924"/>
            <a:ext cx="12780900" cy="8145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67550" y="1639076"/>
            <a:ext cx="12780900" cy="48588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67550" y="632924"/>
            <a:ext cx="12780900" cy="8145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67550" y="1639076"/>
            <a:ext cx="5999700" cy="48588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7248600" y="1639076"/>
            <a:ext cx="5999700" cy="48588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67550" y="632924"/>
            <a:ext cx="12780900" cy="8145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67550" y="790187"/>
            <a:ext cx="4212000" cy="1074900"/>
          </a:xfrm>
          <a:prstGeom prst="rect">
            <a:avLst/>
          </a:prstGeom>
        </p:spPr>
        <p:txBody>
          <a:bodyPr spcFirstLastPara="1" wrap="square" lIns="134775" tIns="134775" rIns="134775" bIns="1347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67550" y="1976320"/>
            <a:ext cx="4212000" cy="45219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24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24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24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2400"/>
              </a:spcBef>
              <a:spcAft>
                <a:spcPts val="24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735375" y="640213"/>
            <a:ext cx="9551700" cy="58179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1pPr>
            <a:lvl2pPr lvl="1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2pPr>
            <a:lvl3pPr lvl="2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3pPr>
            <a:lvl4pPr lvl="3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4pPr>
            <a:lvl5pPr lvl="4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5pPr>
            <a:lvl6pPr lvl="5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6pPr>
            <a:lvl7pPr lvl="6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7pPr>
            <a:lvl8pPr lvl="7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8pPr>
            <a:lvl9pPr lvl="8">
              <a:spcBef>
                <a:spcPts val="0"/>
              </a:spcBef>
              <a:spcAft>
                <a:spcPts val="0"/>
              </a:spcAft>
              <a:buSzPts val="7100"/>
              <a:buNone/>
              <a:defRPr sz="7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858000" y="-178"/>
            <a:ext cx="68580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4775" tIns="134775" rIns="134775" bIns="13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98250" y="1753849"/>
            <a:ext cx="6067800" cy="2108100"/>
          </a:xfrm>
          <a:prstGeom prst="rect">
            <a:avLst/>
          </a:prstGeom>
        </p:spPr>
        <p:txBody>
          <a:bodyPr spcFirstLastPara="1" wrap="square" lIns="134775" tIns="134775" rIns="134775" bIns="13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98250" y="3986596"/>
            <a:ext cx="6067800" cy="1756500"/>
          </a:xfrm>
          <a:prstGeom prst="rect">
            <a:avLst/>
          </a:prstGeom>
        </p:spPr>
        <p:txBody>
          <a:bodyPr spcFirstLastPara="1" wrap="square" lIns="134775" tIns="134775" rIns="134775" bIns="1347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409250" y="1029796"/>
            <a:ext cx="5755500" cy="52554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marL="457200" lvl="0" indent="-400050"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2pPr>
            <a:lvl3pPr marL="1371600" lvl="2" indent="-36195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3pPr>
            <a:lvl4pPr marL="1828800" lvl="3" indent="-36195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4pPr>
            <a:lvl5pPr marL="2286000" lvl="4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5pPr>
            <a:lvl6pPr marL="2743200" lvl="5" indent="-361950">
              <a:spcBef>
                <a:spcPts val="2400"/>
              </a:spcBef>
              <a:spcAft>
                <a:spcPts val="0"/>
              </a:spcAft>
              <a:buSzPts val="2100"/>
              <a:buChar char="■"/>
              <a:defRPr/>
            </a:lvl6pPr>
            <a:lvl7pPr marL="3200400" lvl="6" indent="-361950">
              <a:spcBef>
                <a:spcPts val="2400"/>
              </a:spcBef>
              <a:spcAft>
                <a:spcPts val="0"/>
              </a:spcAft>
              <a:buSzPts val="2100"/>
              <a:buChar char="●"/>
              <a:defRPr/>
            </a:lvl7pPr>
            <a:lvl8pPr marL="3657600" lvl="7" indent="-361950">
              <a:spcBef>
                <a:spcPts val="2400"/>
              </a:spcBef>
              <a:spcAft>
                <a:spcPts val="0"/>
              </a:spcAft>
              <a:buSzPts val="2100"/>
              <a:buChar char="○"/>
              <a:defRPr/>
            </a:lvl8pPr>
            <a:lvl9pPr marL="4114800" lvl="8" indent="-361950">
              <a:spcBef>
                <a:spcPts val="2400"/>
              </a:spcBef>
              <a:spcAft>
                <a:spcPts val="2400"/>
              </a:spcAft>
              <a:buSzPts val="2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67550" y="6016818"/>
            <a:ext cx="8998200" cy="8607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67550" y="632924"/>
            <a:ext cx="127809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775" tIns="134775" rIns="134775" bIns="13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7550" y="1639076"/>
            <a:ext cx="127809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775" tIns="134775" rIns="134775" bIns="134775" anchor="t" anchorCtr="0">
            <a:noAutofit/>
          </a:bodyPr>
          <a:lstStyle>
            <a:lvl1pPr marL="457200" lvl="0" indent="-4000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Char char="●"/>
              <a:defRPr sz="2700">
                <a:solidFill>
                  <a:schemeClr val="dk2"/>
                </a:solidFill>
              </a:defRPr>
            </a:lvl1pPr>
            <a:lvl2pPr marL="914400" lvl="1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2pPr>
            <a:lvl3pPr marL="1371600" lvl="2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3pPr>
            <a:lvl4pPr marL="1828800" lvl="3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4pPr>
            <a:lvl5pPr marL="2286000" lvl="4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5pPr>
            <a:lvl6pPr marL="2743200" lvl="5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6pPr>
            <a:lvl7pPr marL="3200400" lvl="6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7pPr>
            <a:lvl8pPr marL="3657600" lvl="7" indent="-36195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2100"/>
              <a:buChar char="○"/>
              <a:defRPr sz="2100">
                <a:solidFill>
                  <a:schemeClr val="dk2"/>
                </a:solidFill>
              </a:defRPr>
            </a:lvl8pPr>
            <a:lvl9pPr marL="4114800" lvl="8" indent="-361950">
              <a:lnSpc>
                <a:spcPct val="115000"/>
              </a:lnSpc>
              <a:spcBef>
                <a:spcPts val="2400"/>
              </a:spcBef>
              <a:spcAft>
                <a:spcPts val="2400"/>
              </a:spcAft>
              <a:buClr>
                <a:schemeClr val="dk2"/>
              </a:buClr>
              <a:buSzPts val="21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708687" y="6632131"/>
            <a:ext cx="8229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4775" tIns="134775" rIns="134775" bIns="134775" anchor="ctr" anchorCtr="0">
            <a:noAutofit/>
          </a:bodyPr>
          <a:lstStyle>
            <a:lvl1pPr lvl="0" algn="r">
              <a:buNone/>
              <a:defRPr sz="1500">
                <a:solidFill>
                  <a:schemeClr val="dk2"/>
                </a:solidFill>
              </a:defRPr>
            </a:lvl1pPr>
            <a:lvl2pPr lvl="1" algn="r">
              <a:buNone/>
              <a:defRPr sz="1500">
                <a:solidFill>
                  <a:schemeClr val="dk2"/>
                </a:solidFill>
              </a:defRPr>
            </a:lvl2pPr>
            <a:lvl3pPr lvl="2" algn="r">
              <a:buNone/>
              <a:defRPr sz="1500">
                <a:solidFill>
                  <a:schemeClr val="dk2"/>
                </a:solidFill>
              </a:defRPr>
            </a:lvl3pPr>
            <a:lvl4pPr lvl="3" algn="r">
              <a:buNone/>
              <a:defRPr sz="1500">
                <a:solidFill>
                  <a:schemeClr val="dk2"/>
                </a:solidFill>
              </a:defRPr>
            </a:lvl4pPr>
            <a:lvl5pPr lvl="4" algn="r">
              <a:buNone/>
              <a:defRPr sz="1500">
                <a:solidFill>
                  <a:schemeClr val="dk2"/>
                </a:solidFill>
              </a:defRPr>
            </a:lvl5pPr>
            <a:lvl6pPr lvl="5" algn="r">
              <a:buNone/>
              <a:defRPr sz="1500">
                <a:solidFill>
                  <a:schemeClr val="dk2"/>
                </a:solidFill>
              </a:defRPr>
            </a:lvl6pPr>
            <a:lvl7pPr lvl="6" algn="r">
              <a:buNone/>
              <a:defRPr sz="1500">
                <a:solidFill>
                  <a:schemeClr val="dk2"/>
                </a:solidFill>
              </a:defRPr>
            </a:lvl7pPr>
            <a:lvl8pPr lvl="7" algn="r">
              <a:buNone/>
              <a:defRPr sz="1500">
                <a:solidFill>
                  <a:schemeClr val="dk2"/>
                </a:solidFill>
              </a:defRPr>
            </a:lvl8pPr>
            <a:lvl9pPr lvl="8" algn="r">
              <a:buNone/>
              <a:defRPr sz="15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7220275" y="1034825"/>
            <a:ext cx="5391000" cy="58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Your text here</a:t>
            </a:r>
            <a:endParaRPr sz="1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9883425" y="326300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/>
          <p:cNvSpPr txBox="1"/>
          <p:nvPr/>
        </p:nvSpPr>
        <p:spPr>
          <a:xfrm>
            <a:off x="9883425" y="2817013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9823550" y="3306650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9883425" y="3783725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9883425" y="4141125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9823550" y="4498525"/>
            <a:ext cx="20631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9823550" y="4966700"/>
            <a:ext cx="20631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9883425" y="5434875"/>
            <a:ext cx="20631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9823550" y="5903050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9823550" y="6287000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11407425" y="1850300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9883425" y="6728625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9933400" y="2055013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11864625" y="2307500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9933400" y="1571663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9823550" y="1088300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9883425" y="707300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9883425" y="2436025"/>
            <a:ext cx="2063100" cy="2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7525700" y="1269150"/>
            <a:ext cx="5041800" cy="4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7525700" y="353425"/>
            <a:ext cx="5725800" cy="64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8094075" y="616550"/>
            <a:ext cx="5094300" cy="61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8283550" y="679725"/>
            <a:ext cx="4757400" cy="6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6608100" y="1643850"/>
            <a:ext cx="4526100" cy="4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6873125" y="4432100"/>
            <a:ext cx="3147000" cy="24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21"/>
          <p:cNvSpPr txBox="1"/>
          <p:nvPr/>
        </p:nvSpPr>
        <p:spPr>
          <a:xfrm>
            <a:off x="10893850" y="606025"/>
            <a:ext cx="2494500" cy="62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/>
        </p:nvSpPr>
        <p:spPr>
          <a:xfrm>
            <a:off x="8978225" y="3041850"/>
            <a:ext cx="2641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8861575" y="2983750"/>
            <a:ext cx="2641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8861575" y="3878713"/>
            <a:ext cx="2641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 txBox="1"/>
          <p:nvPr/>
        </p:nvSpPr>
        <p:spPr>
          <a:xfrm>
            <a:off x="8803900" y="4715575"/>
            <a:ext cx="2641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8861575" y="5640775"/>
            <a:ext cx="2641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Custom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testing</dc:creator>
  <cp:lastModifiedBy>AMY AXTELL</cp:lastModifiedBy>
  <cp:revision>3</cp:revision>
  <dcterms:modified xsi:type="dcterms:W3CDTF">2020-03-11T03:15:39Z</dcterms:modified>
</cp:coreProperties>
</file>