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0c04fc67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0c04fc67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4746625" y="19641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25" name="Google Shape;125;p19"/>
          <p:cNvSpPr txBox="1"/>
          <p:nvPr/>
        </p:nvSpPr>
        <p:spPr>
          <a:xfrm>
            <a:off x="4746625" y="21927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26" name="Google Shape;126;p19"/>
          <p:cNvSpPr txBox="1"/>
          <p:nvPr/>
        </p:nvSpPr>
        <p:spPr>
          <a:xfrm>
            <a:off x="4746625" y="24594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27" name="Google Shape;127;p19"/>
          <p:cNvSpPr txBox="1"/>
          <p:nvPr/>
        </p:nvSpPr>
        <p:spPr>
          <a:xfrm>
            <a:off x="4800775" y="29547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28" name="Google Shape;128;p19"/>
          <p:cNvSpPr txBox="1"/>
          <p:nvPr/>
        </p:nvSpPr>
        <p:spPr>
          <a:xfrm>
            <a:off x="4746625" y="270707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29" name="Google Shape;129;p19"/>
          <p:cNvSpPr txBox="1"/>
          <p:nvPr/>
        </p:nvSpPr>
        <p:spPr>
          <a:xfrm>
            <a:off x="4746625" y="3421950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30" name="Google Shape;130;p19"/>
          <p:cNvSpPr txBox="1"/>
          <p:nvPr/>
        </p:nvSpPr>
        <p:spPr>
          <a:xfrm>
            <a:off x="4746625" y="34119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31" name="Google Shape;131;p19"/>
          <p:cNvSpPr txBox="1"/>
          <p:nvPr/>
        </p:nvSpPr>
        <p:spPr>
          <a:xfrm>
            <a:off x="4746625" y="31071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32" name="Google Shape;132;p19"/>
          <p:cNvSpPr txBox="1"/>
          <p:nvPr/>
        </p:nvSpPr>
        <p:spPr>
          <a:xfrm>
            <a:off x="4746625" y="36405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33" name="Google Shape;133;p19"/>
          <p:cNvSpPr txBox="1"/>
          <p:nvPr/>
        </p:nvSpPr>
        <p:spPr>
          <a:xfrm>
            <a:off x="4800775" y="3859100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34" name="Google Shape;134;p19"/>
          <p:cNvSpPr txBox="1"/>
          <p:nvPr/>
        </p:nvSpPr>
        <p:spPr>
          <a:xfrm>
            <a:off x="4746625" y="4097725"/>
            <a:ext cx="2490600" cy="1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5</cp:revision>
  <dcterms:modified xsi:type="dcterms:W3CDTF">2019-10-25T11:19:14Z</dcterms:modified>
</cp:coreProperties>
</file>