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8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6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5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9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8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9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5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902" b="10472"/>
          <a:stretch/>
        </p:blipFill>
        <p:spPr>
          <a:xfrm>
            <a:off x="1491916" y="0"/>
            <a:ext cx="9111916" cy="68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655" b="10252"/>
          <a:stretch/>
        </p:blipFill>
        <p:spPr>
          <a:xfrm>
            <a:off x="1443789" y="0"/>
            <a:ext cx="911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09" t="11239" r="20779" b="10472"/>
          <a:stretch/>
        </p:blipFill>
        <p:spPr>
          <a:xfrm>
            <a:off x="1395664" y="0"/>
            <a:ext cx="9256294" cy="69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3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79" t="11678" r="20779" b="10471"/>
          <a:stretch/>
        </p:blipFill>
        <p:spPr>
          <a:xfrm>
            <a:off x="1475873" y="0"/>
            <a:ext cx="915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0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80" t="11239" r="20655" b="10033"/>
          <a:stretch/>
        </p:blipFill>
        <p:spPr>
          <a:xfrm>
            <a:off x="1572126" y="0"/>
            <a:ext cx="9073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9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459" r="21026" b="10472"/>
          <a:stretch/>
        </p:blipFill>
        <p:spPr>
          <a:xfrm>
            <a:off x="1475874" y="0"/>
            <a:ext cx="9144000" cy="68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902" b="10691"/>
          <a:stretch/>
        </p:blipFill>
        <p:spPr>
          <a:xfrm>
            <a:off x="1556085" y="0"/>
            <a:ext cx="9131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02" t="11459" r="21025" b="10252"/>
          <a:stretch/>
        </p:blipFill>
        <p:spPr>
          <a:xfrm>
            <a:off x="1523999" y="0"/>
            <a:ext cx="9079832" cy="68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33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779" b="10472"/>
          <a:stretch/>
        </p:blipFill>
        <p:spPr>
          <a:xfrm>
            <a:off x="1427746" y="0"/>
            <a:ext cx="912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3" t="11459" r="20779" b="10252"/>
          <a:stretch/>
        </p:blipFill>
        <p:spPr>
          <a:xfrm>
            <a:off x="1588168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62" t="11223" r="20538" b="20115"/>
          <a:stretch/>
        </p:blipFill>
        <p:spPr>
          <a:xfrm>
            <a:off x="0" y="0"/>
            <a:ext cx="12192000" cy="80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51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3" t="11239" r="20656" b="10472"/>
          <a:stretch/>
        </p:blipFill>
        <p:spPr>
          <a:xfrm>
            <a:off x="1475872" y="0"/>
            <a:ext cx="9192127" cy="6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2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40" r="20286" b="10032"/>
          <a:stretch/>
        </p:blipFill>
        <p:spPr>
          <a:xfrm>
            <a:off x="1556084" y="0"/>
            <a:ext cx="9150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2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2" t="11678" r="20656" b="10910"/>
          <a:stretch/>
        </p:blipFill>
        <p:spPr>
          <a:xfrm>
            <a:off x="1459831" y="0"/>
            <a:ext cx="9267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31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5" t="11239" r="20780" b="10472"/>
          <a:stretch/>
        </p:blipFill>
        <p:spPr>
          <a:xfrm>
            <a:off x="1588167" y="0"/>
            <a:ext cx="912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9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678" r="20779" b="10471"/>
          <a:stretch/>
        </p:blipFill>
        <p:spPr>
          <a:xfrm>
            <a:off x="1347537" y="0"/>
            <a:ext cx="9224210" cy="68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65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3" t="11678" r="20656" b="10033"/>
          <a:stretch/>
        </p:blipFill>
        <p:spPr>
          <a:xfrm>
            <a:off x="1572125" y="0"/>
            <a:ext cx="9163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6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79" t="11239" r="20656" b="10472"/>
          <a:stretch/>
        </p:blipFill>
        <p:spPr>
          <a:xfrm>
            <a:off x="1459832" y="0"/>
            <a:ext cx="9144000" cy="68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75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655" b="10472"/>
          <a:stretch/>
        </p:blipFill>
        <p:spPr>
          <a:xfrm>
            <a:off x="154004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4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0800" r="20409" b="10252"/>
          <a:stretch/>
        </p:blipFill>
        <p:spPr>
          <a:xfrm>
            <a:off x="1556083" y="0"/>
            <a:ext cx="9105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6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08" t="11897" r="20656" b="10033"/>
          <a:stretch/>
        </p:blipFill>
        <p:spPr>
          <a:xfrm>
            <a:off x="1459832" y="0"/>
            <a:ext cx="9208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2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67" t="11400" r="20734" b="10079"/>
          <a:stretch/>
        </p:blipFill>
        <p:spPr>
          <a:xfrm>
            <a:off x="1378039" y="0"/>
            <a:ext cx="9118242" cy="688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9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5" t="11459" r="20656" b="10691"/>
          <a:stretch/>
        </p:blipFill>
        <p:spPr>
          <a:xfrm>
            <a:off x="1556084" y="0"/>
            <a:ext cx="9195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62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79" t="11459" r="20779" b="10472"/>
          <a:stretch/>
        </p:blipFill>
        <p:spPr>
          <a:xfrm>
            <a:off x="1540042" y="0"/>
            <a:ext cx="9131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4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779" b="10252"/>
          <a:stretch/>
        </p:blipFill>
        <p:spPr>
          <a:xfrm>
            <a:off x="1491915" y="0"/>
            <a:ext cx="9099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08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678" r="20533" b="10252"/>
          <a:stretch/>
        </p:blipFill>
        <p:spPr>
          <a:xfrm>
            <a:off x="1443789" y="0"/>
            <a:ext cx="9188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69" t="11399" r="20635" b="10783"/>
          <a:stretch/>
        </p:blipFill>
        <p:spPr>
          <a:xfrm>
            <a:off x="1442433" y="-13205"/>
            <a:ext cx="9234152" cy="68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70" t="11399" r="20635" b="10255"/>
          <a:stretch/>
        </p:blipFill>
        <p:spPr>
          <a:xfrm>
            <a:off x="1365161" y="9576"/>
            <a:ext cx="9156879" cy="68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71" t="11224" r="20537" b="9903"/>
          <a:stretch/>
        </p:blipFill>
        <p:spPr>
          <a:xfrm>
            <a:off x="1416676" y="0"/>
            <a:ext cx="9154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9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69" t="11576" r="20437" b="10078"/>
          <a:stretch/>
        </p:blipFill>
        <p:spPr>
          <a:xfrm>
            <a:off x="1519707" y="0"/>
            <a:ext cx="9185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5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69" t="11048" r="20734" b="10079"/>
          <a:stretch/>
        </p:blipFill>
        <p:spPr>
          <a:xfrm>
            <a:off x="1442433" y="0"/>
            <a:ext cx="9105363" cy="68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3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3" t="11020" r="20902" b="10472"/>
          <a:stretch/>
        </p:blipFill>
        <p:spPr>
          <a:xfrm>
            <a:off x="1556085" y="0"/>
            <a:ext cx="9192126" cy="692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6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aaxtell</dc:creator>
  <cp:lastModifiedBy>aaxtell</cp:lastModifiedBy>
  <cp:revision>7</cp:revision>
  <dcterms:created xsi:type="dcterms:W3CDTF">2016-08-29T14:40:15Z</dcterms:created>
  <dcterms:modified xsi:type="dcterms:W3CDTF">2016-08-29T16:08:08Z</dcterms:modified>
</cp:coreProperties>
</file>