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7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2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7986-6673-4C01-91AF-D3ED66B82F0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AA45-0839-464F-BAB7-8A9E1F6CB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cfglobal.org/en/computerbasics/understanding-applications/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pTdSs8kQqS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</a:rPr>
              <a:t>SOFTWARE </a:t>
            </a:r>
            <a:br>
              <a:rPr lang="en-US" b="1" dirty="0" smtClean="0">
                <a:solidFill>
                  <a:srgbClr val="009999"/>
                </a:solidFill>
              </a:rPr>
            </a:br>
            <a:r>
              <a:rPr lang="en-US" b="1" dirty="0" smtClean="0">
                <a:solidFill>
                  <a:srgbClr val="009999"/>
                </a:solidFill>
              </a:rPr>
              <a:t>UNIT 1 – PART B </a:t>
            </a:r>
            <a:endParaRPr lang="en-US" b="1" dirty="0">
              <a:solidFill>
                <a:srgbClr val="00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Applications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8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25" t="12336" r="21149" b="11348"/>
          <a:stretch/>
        </p:blipFill>
        <p:spPr>
          <a:xfrm>
            <a:off x="1507957" y="0"/>
            <a:ext cx="924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774" r="21149" b="12007"/>
          <a:stretch/>
        </p:blipFill>
        <p:spPr>
          <a:xfrm>
            <a:off x="1251284" y="0"/>
            <a:ext cx="9464842" cy="69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49" t="12556" r="21149" b="12006"/>
          <a:stretch/>
        </p:blipFill>
        <p:spPr>
          <a:xfrm>
            <a:off x="1395661" y="0"/>
            <a:ext cx="933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25" t="12336" r="20902" b="11348"/>
          <a:stretch/>
        </p:blipFill>
        <p:spPr>
          <a:xfrm>
            <a:off x="1491915" y="0"/>
            <a:ext cx="928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49" t="12336" r="21149" b="11348"/>
          <a:stretch/>
        </p:blipFill>
        <p:spPr>
          <a:xfrm>
            <a:off x="1652336" y="0"/>
            <a:ext cx="9222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02" t="12774" r="21026" b="11568"/>
          <a:stretch/>
        </p:blipFill>
        <p:spPr>
          <a:xfrm>
            <a:off x="1379621" y="0"/>
            <a:ext cx="9400674" cy="68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42" t="13432" r="21150" b="10472"/>
          <a:stretch/>
        </p:blipFill>
        <p:spPr>
          <a:xfrm>
            <a:off x="1283369" y="0"/>
            <a:ext cx="9256294" cy="69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96" t="13213" r="21272" b="11349"/>
          <a:stretch/>
        </p:blipFill>
        <p:spPr>
          <a:xfrm>
            <a:off x="1331494" y="0"/>
            <a:ext cx="9384632" cy="69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26" t="12336" r="21026" b="11568"/>
          <a:stretch/>
        </p:blipFill>
        <p:spPr>
          <a:xfrm>
            <a:off x="1363578" y="0"/>
            <a:ext cx="9272337" cy="68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556" r="21026" b="11787"/>
          <a:stretch/>
        </p:blipFill>
        <p:spPr>
          <a:xfrm>
            <a:off x="1395663" y="0"/>
            <a:ext cx="9352548" cy="68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336" r="21026" b="11568"/>
          <a:stretch/>
        </p:blipFill>
        <p:spPr>
          <a:xfrm>
            <a:off x="1443788" y="0"/>
            <a:ext cx="924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60" t="12994" r="21823" b="12007"/>
          <a:stretch/>
        </p:blipFill>
        <p:spPr>
          <a:xfrm>
            <a:off x="1339855" y="0"/>
            <a:ext cx="9424397" cy="7006621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789" t="42589" r="26273" b="25268"/>
          <a:stretch/>
        </p:blipFill>
        <p:spPr>
          <a:xfrm>
            <a:off x="2970958" y="2050867"/>
            <a:ext cx="6162189" cy="31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555" r="20902" b="11349"/>
          <a:stretch/>
        </p:blipFill>
        <p:spPr>
          <a:xfrm>
            <a:off x="1315452" y="0"/>
            <a:ext cx="9384632" cy="69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1272" t="12555" r="21396" b="10910"/>
          <a:stretch/>
        </p:blipFill>
        <p:spPr>
          <a:xfrm>
            <a:off x="1053048" y="0"/>
            <a:ext cx="9272337" cy="69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96" t="12336" r="21026" b="10910"/>
          <a:stretch/>
        </p:blipFill>
        <p:spPr>
          <a:xfrm>
            <a:off x="1459830" y="0"/>
            <a:ext cx="9150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49" t="12555" r="21272" b="11129"/>
          <a:stretch/>
        </p:blipFill>
        <p:spPr>
          <a:xfrm>
            <a:off x="1507957" y="0"/>
            <a:ext cx="920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336" r="21149" b="11568"/>
          <a:stretch/>
        </p:blipFill>
        <p:spPr>
          <a:xfrm>
            <a:off x="1523999" y="0"/>
            <a:ext cx="9288379" cy="69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19" t="12115" r="21026" b="11130"/>
          <a:stretch/>
        </p:blipFill>
        <p:spPr>
          <a:xfrm>
            <a:off x="1475872" y="-70056"/>
            <a:ext cx="9224212" cy="6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72" t="12555" r="20902" b="11129"/>
          <a:stretch/>
        </p:blipFill>
        <p:spPr>
          <a:xfrm>
            <a:off x="1331495" y="-57823"/>
            <a:ext cx="9320463" cy="69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3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SOFTWARE  UNIT 1 – PART 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aaxtell</dc:creator>
  <cp:lastModifiedBy>AMY AXTELL</cp:lastModifiedBy>
  <cp:revision>6</cp:revision>
  <dcterms:created xsi:type="dcterms:W3CDTF">2016-08-29T16:17:20Z</dcterms:created>
  <dcterms:modified xsi:type="dcterms:W3CDTF">2018-09-04T20:09:05Z</dcterms:modified>
</cp:coreProperties>
</file>