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294" r:id="rId3"/>
  </p:sldIdLst>
  <p:sldSz cx="9144000" cy="6858000" type="screen4x3"/>
  <p:notesSz cx="6858000" cy="9144000"/>
  <p:custDataLst>
    <p:tags r:id="rId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35" autoAdjust="0"/>
  </p:normalViewPr>
  <p:slideViewPr>
    <p:cSldViewPr>
      <p:cViewPr varScale="1">
        <p:scale>
          <a:sx n="66" d="100"/>
          <a:sy n="66" d="100"/>
        </p:scale>
        <p:origin x="150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339D61C9-10AA-4272-BF20-1DBB7EFCCD88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5234E210-5250-4D06-AD8B-FC3BF8B19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54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fld id="{617EB4BF-9F4B-4C74-A608-F25B876DA144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77540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34E210-5250-4D06-AD8B-FC3BF8B19B7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22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Hexagon 1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06F6B2C9-CFDF-4B21-80AF-6F528506D305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55028D8-5583-42EA-B6D9-F3903C609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62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E2FB-3368-4F61-B829-FE6B27AAB616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52677-10E9-48BA-BA11-CBB9ED307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7556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DA73E-64D7-4CA1-B6B3-16CC4A4ADBD1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0D513-4087-4EEE-9056-65B8DC602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8797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0435B-FB84-46B6-84B5-C957F4A4BE3B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12528-1B14-4C8C-8912-D6472EA28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8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7A3E5-3B01-4255-B243-8F26EA9F3598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673C6-0EE1-4911-A1DA-9C173BB8E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277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1ADA-AC54-4C02-9426-7F4D6E8770C6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30681-EB55-4E8A-AEC0-5A1730854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15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F656E-CDE1-430C-9DB1-12583A46B9D6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F3D45-289C-46AF-B40C-615E7686C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7614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4B16D-27BC-4F5C-96E9-E6D3D65A4E39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3EDE1-1A21-4033-9290-56B308E91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7554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C5779-AAFD-4DC4-A9B0-1EDBBE8DA807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6A91-12BB-44AB-8C64-F4562C10F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88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C9420-69D3-4F49-A248-869A8E1D9B4C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C7877-E426-403F-98F7-B992B0C15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3117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EA761-F82F-47D8-A32A-A6FA931DDC52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91F06-FB35-4C6A-BBF1-1F2F6C651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462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1523F2-9031-412D-8740-38D5509AA6CC}" type="datetimeFigureOut">
              <a:rPr lang="en-US"/>
              <a:pPr>
                <a:defRPr/>
              </a:pPr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DB2C7B-410C-4C00-B196-22FBF2365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4733925" y="2708275"/>
            <a:ext cx="3313113" cy="1701800"/>
          </a:xfrm>
        </p:spPr>
        <p:txBody>
          <a:bodyPr/>
          <a:lstStyle/>
          <a:p>
            <a:pPr algn="ctr" eaLnBrk="1" hangingPunct="1"/>
            <a:r>
              <a:rPr lang="en-US" sz="4500" smtClean="0"/>
              <a:t>Types of Computers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925" y="4953000"/>
            <a:ext cx="3309938" cy="728663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Computer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Applications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Unit 2 Part 3 </a:t>
            </a: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4"/>
          <p:cNvSpPr>
            <a:spLocks noGrp="1"/>
          </p:cNvSpPr>
          <p:nvPr>
            <p:ph type="title"/>
          </p:nvPr>
        </p:nvSpPr>
        <p:spPr>
          <a:xfrm>
            <a:off x="1066800" y="762000"/>
            <a:ext cx="7024688" cy="573088"/>
          </a:xfrm>
        </p:spPr>
        <p:txBody>
          <a:bodyPr/>
          <a:lstStyle/>
          <a:p>
            <a:pPr algn="ctr"/>
            <a:r>
              <a:rPr lang="en-US" smtClean="0"/>
              <a:t>Supercomputers</a:t>
            </a:r>
          </a:p>
        </p:txBody>
      </p:sp>
      <p:pic>
        <p:nvPicPr>
          <p:cNvPr id="2" name="Supercompute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2076405"/>
            <a:ext cx="5402802" cy="40518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1371600"/>
            <a:ext cx="7924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Click below to watch a video about supercomputers. Please keep in mind that the list of top 10 supercomputers in the world constantly changes as new supercomputers are created and older supercomputers are updated.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e527861d0d08975abe1ea7fece8f49e5b2c8e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4173</TotalTime>
  <Words>48</Words>
  <Application>Microsoft Office PowerPoint</Application>
  <PresentationFormat>On-screen Show (4:3)</PresentationFormat>
  <Paragraphs>7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Century Gothic</vt:lpstr>
      <vt:lpstr>Wingdings 2</vt:lpstr>
      <vt:lpstr>Austin</vt:lpstr>
      <vt:lpstr>Types of Computers</vt:lpstr>
      <vt:lpstr>Supercomputers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Computers</dc:title>
  <dc:creator>Sherry Pate</dc:creator>
  <cp:lastModifiedBy>AMY AXTELL</cp:lastModifiedBy>
  <cp:revision>197</cp:revision>
  <dcterms:created xsi:type="dcterms:W3CDTF">2012-06-04T22:08:43Z</dcterms:created>
  <dcterms:modified xsi:type="dcterms:W3CDTF">2018-09-14T15:33:48Z</dcterms:modified>
</cp:coreProperties>
</file>