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61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9C93F30-6969-4246-80B5-7AC933580A09}">
  <a:tblStyle styleId="{89C93F30-6969-4246-80B5-7AC933580A0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571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571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571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571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571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571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432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60c04fc67d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60c04fc67d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/>
          <p:nvPr/>
        </p:nvSpPr>
        <p:spPr>
          <a:xfrm>
            <a:off x="5048475" y="258650"/>
            <a:ext cx="3895800" cy="46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testing</dc:creator>
  <cp:lastModifiedBy>AMY AXTELL</cp:lastModifiedBy>
  <cp:revision>4</cp:revision>
  <dcterms:modified xsi:type="dcterms:W3CDTF">2019-10-25T11:18:23Z</dcterms:modified>
</cp:coreProperties>
</file>