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82" r:id="rId3"/>
    <p:sldId id="283" r:id="rId4"/>
    <p:sldId id="284" r:id="rId5"/>
    <p:sldId id="285" r:id="rId6"/>
    <p:sldId id="264" r:id="rId7"/>
    <p:sldId id="266" r:id="rId8"/>
    <p:sldId id="270" r:id="rId9"/>
    <p:sldId id="272" r:id="rId10"/>
    <p:sldId id="275" r:id="rId11"/>
    <p:sldId id="277" r:id="rId12"/>
    <p:sldId id="280" r:id="rId13"/>
    <p:sldId id="281" r:id="rId14"/>
  </p:sldIdLst>
  <p:sldSz cx="9144000" cy="5143500" type="screen16x9"/>
  <p:notesSz cx="6858000" cy="9144000"/>
  <p:embeddedFontLst>
    <p:embeddedFont>
      <p:font typeface="Oswald"/>
      <p:regular r:id="rId16"/>
      <p:bold r:id="rId17"/>
    </p:embeddedFont>
    <p:embeddedFont>
      <p:font typeface="Averag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95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791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5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35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</a:pPr>
            <a:r>
              <a:rPr lang="en" sz="48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Relationship Development and the Love Ladder</a:t>
            </a:r>
            <a:endParaRPr sz="48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Stage Three: Love of Peers</a:t>
            </a:r>
            <a:endParaRPr sz="3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As children interact with peers, they become attached to their playmates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They develop a strong relationship with one or two best friends of the same gender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feelings they have are one form of love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Friends become very important at this stage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Stage Four: Hero Worship</a:t>
            </a:r>
            <a:endParaRPr sz="3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As children grow older, they develop a loving admiration for an older person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This may be a sibling or relative, a family friend, a coach or teacher, or even a celebrity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They imitate their chosen role model</a:t>
            </a: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 this stage, children try out different qualities and traits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Stage Five: Love of the Opposite/ Same Gender</a:t>
            </a:r>
            <a:endParaRPr sz="3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Romantic interest in opposite/ same gender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At first, this is not specific</a:t>
            </a: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Later, the focus is on one person who catches their interest</a:t>
            </a: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relationships are often short lived and based on surface qualities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Focus on thrill of new love rather than long term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763551" cy="26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0950" y="2391175"/>
            <a:ext cx="4893050" cy="275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3550" y="0"/>
            <a:ext cx="2902800" cy="23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0825" y="2679500"/>
            <a:ext cx="3160125" cy="31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Learn to Love</a:t>
            </a:r>
            <a:endParaRPr sz="3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idea of learning to love another person may seem strange.</a:t>
            </a: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desire to love and be loved is natural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You learn to love through experience and observation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You learn about love by receiving love from others and seeing how love works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3189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Learn to Love</a:t>
            </a:r>
            <a:endParaRPr sz="3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Once you have received love, you can give it back and spread it to others</a:t>
            </a: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Love multiples</a:t>
            </a: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8969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Learn to Love</a:t>
            </a:r>
            <a:endParaRPr sz="3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Learning to love is a lifelong process that goes through a series of stages</a:t>
            </a: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Each stage  of love helps you build a stronger base for future love relationships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49518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Learn to Love</a:t>
            </a:r>
            <a:endParaRPr sz="3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34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Each stage builds on the previous ones</a:t>
            </a: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Love Ladder</a:t>
            </a: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If love relationships at one stage are not satisfying, successfully going on to the rest of the stages is difficult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61985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</a:pPr>
            <a:r>
              <a:rPr lang="en"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Stages of Love</a:t>
            </a:r>
            <a:endParaRPr sz="4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Learn to Love</a:t>
            </a:r>
            <a:endParaRPr sz="3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idea of learning to love another person may seem strange.</a:t>
            </a: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desire to love and be loved is natural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You learn to love through experience and observation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You learn about love by receiving love from others and seeing how love works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Stage One: Self-Love</a:t>
            </a:r>
            <a:endParaRPr sz="3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 person’s first love is love of self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Babies basic needs are to be well-fed, diapered, kept comfortable and safe, and receive physical contact and attention</a:t>
            </a:r>
            <a:endParaRPr sz="3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When basic needs are met, children learn that they are worthy, lovable beings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Stage Two: Love of Caregiver</a:t>
            </a:r>
            <a:endParaRPr sz="3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As babies are cared for and loved, they gradually gain trust and love for their caregivers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verage"/>
              <a:buChar char="●"/>
            </a:pPr>
            <a:r>
              <a:rPr lang="en" sz="3000" b="0" i="0" u="sng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If babies’ needs are not fully met, they may never be able to give and receive love</a:t>
            </a:r>
            <a:endParaRPr sz="3000" b="0" i="0" u="sng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439</Words>
  <Application>Microsoft Office PowerPoint</Application>
  <PresentationFormat>On-screen Show (16:9)</PresentationFormat>
  <Paragraphs>45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Oswald</vt:lpstr>
      <vt:lpstr>Average</vt:lpstr>
      <vt:lpstr>Slate</vt:lpstr>
      <vt:lpstr>Relationship Development and the Love Ladder</vt:lpstr>
      <vt:lpstr>Learn to Love</vt:lpstr>
      <vt:lpstr>Learn to Love</vt:lpstr>
      <vt:lpstr>Learn to Love</vt:lpstr>
      <vt:lpstr>Learn to Love</vt:lpstr>
      <vt:lpstr>Stages of Love</vt:lpstr>
      <vt:lpstr>Learn to Love</vt:lpstr>
      <vt:lpstr>Stage One: Self-Love</vt:lpstr>
      <vt:lpstr>Stage Two: Love of Caregiver</vt:lpstr>
      <vt:lpstr>Stage Three: Love of Peers</vt:lpstr>
      <vt:lpstr>Stage Four: Hero Worship</vt:lpstr>
      <vt:lpstr>Stage Five: Love of the Opposite/ Same Gender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 Development and the Love Ladder</dc:title>
  <dc:creator>aaxtell</dc:creator>
  <cp:lastModifiedBy>aaxtell</cp:lastModifiedBy>
  <cp:revision>2</cp:revision>
  <dcterms:modified xsi:type="dcterms:W3CDTF">2020-01-14T19:37:14Z</dcterms:modified>
</cp:coreProperties>
</file>